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EA-5050-49CA-9228-4BDCA31C1183}" type="datetimeFigureOut">
              <a:rPr lang="es-ES" smtClean="0"/>
              <a:t>27/04/2015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9021-B1DB-45C2-B142-828F0400EA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131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EA-5050-49CA-9228-4BDCA31C1183}" type="datetimeFigureOut">
              <a:rPr lang="es-ES" smtClean="0"/>
              <a:t>27/04/2015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9021-B1DB-45C2-B142-828F0400EA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5201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EA-5050-49CA-9228-4BDCA31C1183}" type="datetimeFigureOut">
              <a:rPr lang="es-ES" smtClean="0"/>
              <a:t>27/04/2015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9021-B1DB-45C2-B142-828F0400EA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7024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EA-5050-49CA-9228-4BDCA31C1183}" type="datetimeFigureOut">
              <a:rPr lang="es-ES" smtClean="0"/>
              <a:t>27/04/2015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9021-B1DB-45C2-B142-828F0400EA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3928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EA-5050-49CA-9228-4BDCA31C1183}" type="datetimeFigureOut">
              <a:rPr lang="es-ES" smtClean="0"/>
              <a:t>27/04/2015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9021-B1DB-45C2-B142-828F0400EA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2000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EA-5050-49CA-9228-4BDCA31C1183}" type="datetimeFigureOut">
              <a:rPr lang="es-ES" smtClean="0"/>
              <a:t>27/04/2015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9021-B1DB-45C2-B142-828F0400EA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1957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EA-5050-49CA-9228-4BDCA31C1183}" type="datetimeFigureOut">
              <a:rPr lang="es-ES" smtClean="0"/>
              <a:t>27/04/2015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9021-B1DB-45C2-B142-828F0400EA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1824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EA-5050-49CA-9228-4BDCA31C1183}" type="datetimeFigureOut">
              <a:rPr lang="es-ES" smtClean="0"/>
              <a:t>27/04/2015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9021-B1DB-45C2-B142-828F0400EA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975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EA-5050-49CA-9228-4BDCA31C1183}" type="datetimeFigureOut">
              <a:rPr lang="es-ES" smtClean="0"/>
              <a:t>27/04/2015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9021-B1DB-45C2-B142-828F0400EA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1586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EA-5050-49CA-9228-4BDCA31C1183}" type="datetimeFigureOut">
              <a:rPr lang="es-ES" smtClean="0"/>
              <a:t>27/04/2015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9021-B1DB-45C2-B142-828F0400EA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2098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EA-5050-49CA-9228-4BDCA31C1183}" type="datetimeFigureOut">
              <a:rPr lang="es-ES" smtClean="0"/>
              <a:t>27/04/2015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89021-B1DB-45C2-B142-828F0400EA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3844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216EA-5050-49CA-9228-4BDCA31C1183}" type="datetimeFigureOut">
              <a:rPr lang="es-ES" smtClean="0"/>
              <a:t>27/04/2015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89021-B1DB-45C2-B142-828F0400EA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9769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3734487" cy="280086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487" y="0"/>
            <a:ext cx="3734487" cy="280086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2563" y="1021492"/>
            <a:ext cx="1400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Audio (balanceado)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9527060" y="1021492"/>
            <a:ext cx="1231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Datos (232 a 485)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576" y="3352798"/>
            <a:ext cx="2282911" cy="304388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487" y="3352797"/>
            <a:ext cx="2282911" cy="304388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195" y="3352797"/>
            <a:ext cx="2282912" cy="3043882"/>
          </a:xfrm>
          <a:prstGeom prst="rect">
            <a:avLst/>
          </a:prstGeom>
        </p:spPr>
      </p:pic>
      <p:cxnSp>
        <p:nvCxnSpPr>
          <p:cNvPr id="25" name="Conector recto 24"/>
          <p:cNvCxnSpPr>
            <a:stCxn id="6" idx="2"/>
          </p:cNvCxnSpPr>
          <p:nvPr/>
        </p:nvCxnSpPr>
        <p:spPr>
          <a:xfrm flipH="1">
            <a:off x="742778" y="1667823"/>
            <a:ext cx="1" cy="1338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 flipH="1">
            <a:off x="10142837" y="1667823"/>
            <a:ext cx="1" cy="1338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742778" y="3006811"/>
            <a:ext cx="94000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/>
          <p:nvPr/>
        </p:nvCxnSpPr>
        <p:spPr>
          <a:xfrm>
            <a:off x="5258487" y="3006811"/>
            <a:ext cx="0" cy="3459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/>
          <p:nvPr/>
        </p:nvCxnSpPr>
        <p:spPr>
          <a:xfrm>
            <a:off x="5258487" y="6396678"/>
            <a:ext cx="0" cy="461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/>
          <p:cNvSpPr txBox="1"/>
          <p:nvPr/>
        </p:nvSpPr>
        <p:spPr>
          <a:xfrm>
            <a:off x="117303" y="6211669"/>
            <a:ext cx="17168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Cuarto</a:t>
            </a:r>
          </a:p>
          <a:p>
            <a:r>
              <a:rPr lang="es-ES" dirty="0" smtClean="0"/>
              <a:t>Comunicaciones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014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cto de flecha 2"/>
          <p:cNvCxnSpPr/>
          <p:nvPr/>
        </p:nvCxnSpPr>
        <p:spPr>
          <a:xfrm flipH="1">
            <a:off x="5255740" y="0"/>
            <a:ext cx="1" cy="186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142360" y="6488668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PCL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167621" y="186612"/>
            <a:ext cx="217623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/>
              <a:t>Repartidor telefónico</a:t>
            </a:r>
          </a:p>
          <a:p>
            <a:r>
              <a:rPr lang="es-ES" dirty="0" smtClean="0"/>
              <a:t>en PCL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126" y="1195324"/>
            <a:ext cx="1987611" cy="265014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737" y="1195324"/>
            <a:ext cx="1987611" cy="2650148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142360" y="558629"/>
            <a:ext cx="264655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Audio: Hay 5 entradas:</a:t>
            </a:r>
          </a:p>
          <a:p>
            <a:r>
              <a:rPr lang="es-ES" dirty="0" smtClean="0"/>
              <a:t>  Música</a:t>
            </a:r>
          </a:p>
          <a:p>
            <a:r>
              <a:rPr lang="es-ES" dirty="0"/>
              <a:t> </a:t>
            </a:r>
            <a:r>
              <a:rPr lang="es-ES" dirty="0" smtClean="0"/>
              <a:t> Palabra</a:t>
            </a:r>
          </a:p>
          <a:p>
            <a:r>
              <a:rPr lang="es-ES" dirty="0"/>
              <a:t> </a:t>
            </a:r>
            <a:r>
              <a:rPr lang="es-ES" dirty="0" smtClean="0"/>
              <a:t> Micrófono 1</a:t>
            </a:r>
          </a:p>
          <a:p>
            <a:r>
              <a:rPr lang="es-ES" dirty="0" smtClean="0"/>
              <a:t>  Micrófono 2</a:t>
            </a:r>
          </a:p>
          <a:p>
            <a:r>
              <a:rPr lang="es-ES" dirty="0"/>
              <a:t> </a:t>
            </a:r>
            <a:r>
              <a:rPr lang="es-ES" dirty="0" smtClean="0"/>
              <a:t> Micrófono 3 (la nuestra)</a:t>
            </a:r>
          </a:p>
          <a:p>
            <a:endParaRPr lang="es-ES" dirty="0"/>
          </a:p>
          <a:p>
            <a:r>
              <a:rPr lang="es-ES" dirty="0" smtClean="0"/>
              <a:t>En la imagen suben del CC</a:t>
            </a:r>
          </a:p>
          <a:p>
            <a:r>
              <a:rPr lang="es-ES" dirty="0"/>
              <a:t>t</a:t>
            </a:r>
            <a:r>
              <a:rPr lang="es-ES" dirty="0" smtClean="0"/>
              <a:t>odas menos la de</a:t>
            </a:r>
          </a:p>
          <a:p>
            <a:r>
              <a:rPr lang="es-ES" dirty="0" smtClean="0"/>
              <a:t>micrófono 2</a:t>
            </a:r>
            <a:endParaRPr lang="es-ES" dirty="0"/>
          </a:p>
        </p:txBody>
      </p:sp>
      <p:sp>
        <p:nvSpPr>
          <p:cNvPr id="22" name="CuadroTexto 21"/>
          <p:cNvSpPr txBox="1"/>
          <p:nvPr/>
        </p:nvSpPr>
        <p:spPr>
          <a:xfrm>
            <a:off x="8574833" y="558629"/>
            <a:ext cx="329462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Datos: Hay 2 entradas:</a:t>
            </a:r>
          </a:p>
          <a:p>
            <a:r>
              <a:rPr lang="es-ES" dirty="0"/>
              <a:t> </a:t>
            </a:r>
            <a:r>
              <a:rPr lang="es-ES" dirty="0" smtClean="0"/>
              <a:t> 485</a:t>
            </a:r>
          </a:p>
          <a:p>
            <a:r>
              <a:rPr lang="es-ES" dirty="0" smtClean="0"/>
              <a:t>  232</a:t>
            </a:r>
          </a:p>
          <a:p>
            <a:endParaRPr lang="es-ES" dirty="0"/>
          </a:p>
          <a:p>
            <a:r>
              <a:rPr lang="es-ES" dirty="0" smtClean="0"/>
              <a:t>En la imagen suben los datos 232</a:t>
            </a:r>
          </a:p>
          <a:p>
            <a:r>
              <a:rPr lang="es-ES" dirty="0" smtClean="0"/>
              <a:t>del SIV del CC convertidos a 485</a:t>
            </a:r>
            <a:endParaRPr lang="es-ES" dirty="0"/>
          </a:p>
        </p:txBody>
      </p:sp>
      <p:cxnSp>
        <p:nvCxnSpPr>
          <p:cNvPr id="30" name="Conector recto de flecha 29"/>
          <p:cNvCxnSpPr/>
          <p:nvPr/>
        </p:nvCxnSpPr>
        <p:spPr>
          <a:xfrm>
            <a:off x="6249542" y="989168"/>
            <a:ext cx="0" cy="225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/>
          <p:cNvCxnSpPr/>
          <p:nvPr/>
        </p:nvCxnSpPr>
        <p:spPr>
          <a:xfrm>
            <a:off x="4261931" y="989168"/>
            <a:ext cx="19876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>
            <a:stCxn id="5" idx="2"/>
          </p:cNvCxnSpPr>
          <p:nvPr/>
        </p:nvCxnSpPr>
        <p:spPr>
          <a:xfrm flipH="1">
            <a:off x="5255737" y="832943"/>
            <a:ext cx="3" cy="156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/>
          <p:cNvCxnSpPr>
            <a:endCxn id="6" idx="0"/>
          </p:cNvCxnSpPr>
          <p:nvPr/>
        </p:nvCxnSpPr>
        <p:spPr>
          <a:xfrm>
            <a:off x="4261931" y="989168"/>
            <a:ext cx="1" cy="206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/>
          <p:cNvCxnSpPr>
            <a:stCxn id="6" idx="2"/>
          </p:cNvCxnSpPr>
          <p:nvPr/>
        </p:nvCxnSpPr>
        <p:spPr>
          <a:xfrm flipH="1">
            <a:off x="4261931" y="3845472"/>
            <a:ext cx="1" cy="362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Imagen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736" y="4207852"/>
            <a:ext cx="1987611" cy="2650148"/>
          </a:xfrm>
          <a:prstGeom prst="rect">
            <a:avLst/>
          </a:prstGeom>
        </p:spPr>
      </p:pic>
      <p:cxnSp>
        <p:nvCxnSpPr>
          <p:cNvPr id="41" name="Conector recto de flecha 40"/>
          <p:cNvCxnSpPr>
            <a:stCxn id="7" idx="2"/>
            <a:endCxn id="39" idx="0"/>
          </p:cNvCxnSpPr>
          <p:nvPr/>
        </p:nvCxnSpPr>
        <p:spPr>
          <a:xfrm flipH="1">
            <a:off x="6249542" y="3845472"/>
            <a:ext cx="1" cy="362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uadroTexto 41"/>
          <p:cNvSpPr txBox="1"/>
          <p:nvPr/>
        </p:nvSpPr>
        <p:spPr>
          <a:xfrm>
            <a:off x="307910" y="4207852"/>
            <a:ext cx="29926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De la regleta se conectan</a:t>
            </a:r>
          </a:p>
          <a:p>
            <a:r>
              <a:rPr lang="es-ES" dirty="0" smtClean="0"/>
              <a:t>l</a:t>
            </a:r>
            <a:r>
              <a:rPr lang="es-ES" dirty="0"/>
              <a:t>o</a:t>
            </a:r>
            <a:r>
              <a:rPr lang="es-ES" dirty="0" smtClean="0"/>
              <a:t>s 5 pares de audio al</a:t>
            </a:r>
          </a:p>
          <a:p>
            <a:r>
              <a:rPr lang="es-ES" dirty="0" smtClean="0"/>
              <a:t>m</a:t>
            </a:r>
            <a:r>
              <a:rPr lang="es-ES" dirty="0"/>
              <a:t>ó</a:t>
            </a:r>
            <a:r>
              <a:rPr lang="es-ES" dirty="0" smtClean="0"/>
              <a:t>dulo SDM-333 a la entrada</a:t>
            </a:r>
          </a:p>
          <a:p>
            <a:r>
              <a:rPr lang="es-ES" dirty="0" err="1" smtClean="0"/>
              <a:t>Musica</a:t>
            </a:r>
            <a:r>
              <a:rPr lang="es-ES" dirty="0" smtClean="0"/>
              <a:t>-Palabra-</a:t>
            </a:r>
            <a:r>
              <a:rPr lang="es-ES" dirty="0" err="1" smtClean="0"/>
              <a:t>MicRemotos</a:t>
            </a:r>
            <a:endParaRPr lang="es-ES" dirty="0"/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125" y="4207852"/>
            <a:ext cx="1987611" cy="2650148"/>
          </a:xfrm>
          <a:prstGeom prst="rect">
            <a:avLst/>
          </a:prstGeom>
        </p:spPr>
      </p:pic>
      <p:sp>
        <p:nvSpPr>
          <p:cNvPr id="44" name="CuadroTexto 43"/>
          <p:cNvSpPr txBox="1"/>
          <p:nvPr/>
        </p:nvSpPr>
        <p:spPr>
          <a:xfrm>
            <a:off x="8574833" y="4207852"/>
            <a:ext cx="30119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De la regleta se conectan</a:t>
            </a:r>
          </a:p>
          <a:p>
            <a:r>
              <a:rPr lang="es-ES" dirty="0"/>
              <a:t>l</a:t>
            </a:r>
            <a:r>
              <a:rPr lang="es-ES" dirty="0" smtClean="0"/>
              <a:t>as dos líneas de datos al</a:t>
            </a:r>
          </a:p>
          <a:p>
            <a:r>
              <a:rPr lang="es-ES" dirty="0" smtClean="0"/>
              <a:t>m</a:t>
            </a:r>
            <a:r>
              <a:rPr lang="es-ES" dirty="0"/>
              <a:t>ó</a:t>
            </a:r>
            <a:r>
              <a:rPr lang="es-ES" dirty="0" smtClean="0"/>
              <a:t>dulo STV-8333 a la entrada</a:t>
            </a:r>
          </a:p>
          <a:p>
            <a:r>
              <a:rPr lang="es-ES" dirty="0" smtClean="0"/>
              <a:t>CT-1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781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110</Words>
  <Application>Microsoft Office PowerPoint</Application>
  <PresentationFormat>Panorámica</PresentationFormat>
  <Paragraphs>31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>Sicosoft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Ignacio Soler Núñez</dc:creator>
  <cp:lastModifiedBy>Javier Ignacio Soler Núñez</cp:lastModifiedBy>
  <cp:revision>5</cp:revision>
  <dcterms:created xsi:type="dcterms:W3CDTF">2015-04-27T12:03:03Z</dcterms:created>
  <dcterms:modified xsi:type="dcterms:W3CDTF">2015-04-27T14:45:43Z</dcterms:modified>
</cp:coreProperties>
</file>